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  <p:sldId id="269" r:id="rId10"/>
    <p:sldId id="270" r:id="rId11"/>
    <p:sldId id="271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163" d="100"/>
          <a:sy n="163" d="100"/>
        </p:scale>
        <p:origin x="150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92F24-91E4-43DA-BA13-A43C48B57E9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9BAEBD-48A1-4AB9-8837-E208CE08226B}">
      <dgm:prSet phldrT="[Текст]"/>
      <dgm:spPr/>
      <dgm:t>
        <a:bodyPr/>
        <a:lstStyle/>
        <a:p>
          <a:r>
            <a:rPr lang="ru-RU" dirty="0" smtClean="0"/>
            <a:t>Транзисторы</a:t>
          </a:r>
          <a:endParaRPr lang="ru-RU" dirty="0"/>
        </a:p>
      </dgm:t>
    </dgm:pt>
    <dgm:pt modelId="{44607A86-791A-45D2-A21D-C48BF2A280A8}" type="parTrans" cxnId="{39FB9F75-E411-404F-9EC1-184A1E433A6B}">
      <dgm:prSet/>
      <dgm:spPr/>
      <dgm:t>
        <a:bodyPr/>
        <a:lstStyle/>
        <a:p>
          <a:endParaRPr lang="ru-RU"/>
        </a:p>
      </dgm:t>
    </dgm:pt>
    <dgm:pt modelId="{78CA1503-9F47-48AE-9472-604B644CD1EA}" type="sibTrans" cxnId="{39FB9F75-E411-404F-9EC1-184A1E433A6B}">
      <dgm:prSet/>
      <dgm:spPr/>
      <dgm:t>
        <a:bodyPr/>
        <a:lstStyle/>
        <a:p>
          <a:endParaRPr lang="ru-RU"/>
        </a:p>
      </dgm:t>
    </dgm:pt>
    <dgm:pt modelId="{0F3CB059-EFF0-4EBB-802A-C2692701A5BE}">
      <dgm:prSet phldrT="[Текст]"/>
      <dgm:spPr/>
      <dgm:t>
        <a:bodyPr/>
        <a:lstStyle/>
        <a:p>
          <a:r>
            <a:rPr lang="ru-RU" dirty="0" smtClean="0"/>
            <a:t>Биполярные</a:t>
          </a:r>
          <a:endParaRPr lang="ru-RU" dirty="0"/>
        </a:p>
      </dgm:t>
    </dgm:pt>
    <dgm:pt modelId="{0106EEEC-2ED9-48F9-B202-FCC80EF0BF75}" type="parTrans" cxnId="{2B33A217-2CA5-4DD3-AD27-46405564CAE3}">
      <dgm:prSet/>
      <dgm:spPr/>
      <dgm:t>
        <a:bodyPr/>
        <a:lstStyle/>
        <a:p>
          <a:endParaRPr lang="ru-RU"/>
        </a:p>
      </dgm:t>
    </dgm:pt>
    <dgm:pt modelId="{A19B353D-8C51-437F-8A99-9FDDD848FDF1}" type="sibTrans" cxnId="{2B33A217-2CA5-4DD3-AD27-46405564CAE3}">
      <dgm:prSet/>
      <dgm:spPr/>
      <dgm:t>
        <a:bodyPr/>
        <a:lstStyle/>
        <a:p>
          <a:endParaRPr lang="ru-RU"/>
        </a:p>
      </dgm:t>
    </dgm:pt>
    <dgm:pt modelId="{56020C6D-E4C5-4104-AEE1-BD31A00B3884}">
      <dgm:prSet/>
      <dgm:spPr/>
      <dgm:t>
        <a:bodyPr/>
        <a:lstStyle/>
        <a:p>
          <a:r>
            <a:rPr lang="ru-RU" dirty="0" smtClean="0"/>
            <a:t>Полевые</a:t>
          </a:r>
          <a:endParaRPr lang="ru-RU" dirty="0"/>
        </a:p>
      </dgm:t>
    </dgm:pt>
    <dgm:pt modelId="{DDA41ED1-76FC-4106-8070-71EF17224B30}" type="parTrans" cxnId="{F39643A5-3841-4332-A516-A5540BEC7F1A}">
      <dgm:prSet/>
      <dgm:spPr/>
      <dgm:t>
        <a:bodyPr/>
        <a:lstStyle/>
        <a:p>
          <a:endParaRPr lang="ru-RU"/>
        </a:p>
      </dgm:t>
    </dgm:pt>
    <dgm:pt modelId="{DD7BE162-E8FF-4A3B-A2E8-1D89E0386C2B}" type="sibTrans" cxnId="{F39643A5-3841-4332-A516-A5540BEC7F1A}">
      <dgm:prSet/>
      <dgm:spPr/>
      <dgm:t>
        <a:bodyPr/>
        <a:lstStyle/>
        <a:p>
          <a:endParaRPr lang="ru-RU"/>
        </a:p>
      </dgm:t>
    </dgm:pt>
    <dgm:pt modelId="{08844603-F450-4147-B08C-19188455FEE0}">
      <dgm:prSet/>
      <dgm:spPr/>
      <dgm:t>
        <a:bodyPr/>
        <a:lstStyle/>
        <a:p>
          <a:r>
            <a:rPr lang="en-US" dirty="0" smtClean="0"/>
            <a:t>N-P-N</a:t>
          </a:r>
          <a:endParaRPr lang="ru-RU" dirty="0"/>
        </a:p>
      </dgm:t>
    </dgm:pt>
    <dgm:pt modelId="{454C4B1E-1341-4221-B08E-0D475E22CEC7}" type="parTrans" cxnId="{5F3F1D57-68F7-4CC9-9CCD-9B22C1A20CCF}">
      <dgm:prSet/>
      <dgm:spPr/>
      <dgm:t>
        <a:bodyPr/>
        <a:lstStyle/>
        <a:p>
          <a:endParaRPr lang="ru-RU"/>
        </a:p>
      </dgm:t>
    </dgm:pt>
    <dgm:pt modelId="{4DB625CA-ADDB-45FB-9519-BD6259BC8042}" type="sibTrans" cxnId="{5F3F1D57-68F7-4CC9-9CCD-9B22C1A20CCF}">
      <dgm:prSet/>
      <dgm:spPr/>
      <dgm:t>
        <a:bodyPr/>
        <a:lstStyle/>
        <a:p>
          <a:endParaRPr lang="ru-RU"/>
        </a:p>
      </dgm:t>
    </dgm:pt>
    <dgm:pt modelId="{94AF5550-21A2-4D82-92D8-6DCD5F3CCFE5}">
      <dgm:prSet/>
      <dgm:spPr/>
      <dgm:t>
        <a:bodyPr/>
        <a:lstStyle/>
        <a:p>
          <a:r>
            <a:rPr lang="en-US" dirty="0" smtClean="0"/>
            <a:t>P-N-P</a:t>
          </a:r>
          <a:endParaRPr lang="ru-RU" dirty="0"/>
        </a:p>
      </dgm:t>
    </dgm:pt>
    <dgm:pt modelId="{8AC0F97C-ACE5-496F-9884-592B03EA66D6}" type="parTrans" cxnId="{8D5358AA-264B-4A82-91B7-F4E35F68193B}">
      <dgm:prSet/>
      <dgm:spPr/>
      <dgm:t>
        <a:bodyPr/>
        <a:lstStyle/>
        <a:p>
          <a:endParaRPr lang="ru-RU"/>
        </a:p>
      </dgm:t>
    </dgm:pt>
    <dgm:pt modelId="{50653840-F7B0-483A-9986-51D77F9897CD}" type="sibTrans" cxnId="{8D5358AA-264B-4A82-91B7-F4E35F68193B}">
      <dgm:prSet/>
      <dgm:spPr/>
      <dgm:t>
        <a:bodyPr/>
        <a:lstStyle/>
        <a:p>
          <a:endParaRPr lang="ru-RU"/>
        </a:p>
      </dgm:t>
    </dgm:pt>
    <dgm:pt modelId="{AEFA0A58-317C-4161-8E6D-300AC599B6F5}" type="pres">
      <dgm:prSet presAssocID="{F4D92F24-91E4-43DA-BA13-A43C48B57E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72947D-C997-40DF-9FE2-6DB27513B1CA}" type="pres">
      <dgm:prSet presAssocID="{289BAEBD-48A1-4AB9-8837-E208CE08226B}" presName="hierRoot1" presStyleCnt="0">
        <dgm:presLayoutVars>
          <dgm:hierBranch val="init"/>
        </dgm:presLayoutVars>
      </dgm:prSet>
      <dgm:spPr/>
    </dgm:pt>
    <dgm:pt modelId="{50474FF7-5D98-41D9-A085-DD902686EAB1}" type="pres">
      <dgm:prSet presAssocID="{289BAEBD-48A1-4AB9-8837-E208CE08226B}" presName="rootComposite1" presStyleCnt="0"/>
      <dgm:spPr/>
    </dgm:pt>
    <dgm:pt modelId="{FEAB89E8-B067-4710-B900-1FFB6CE135F3}" type="pres">
      <dgm:prSet presAssocID="{289BAEBD-48A1-4AB9-8837-E208CE08226B}" presName="rootText1" presStyleLbl="node0" presStyleIdx="0" presStyleCnt="1" custScaleX="84374" custScaleY="44222" custLinFactNeighborX="690" custLinFactNeighborY="-48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F05C43-7FC8-4B64-B740-8A8133AAF240}" type="pres">
      <dgm:prSet presAssocID="{289BAEBD-48A1-4AB9-8837-E208CE08226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E628BAD-444C-4352-964B-DDC4320555CF}" type="pres">
      <dgm:prSet presAssocID="{289BAEBD-48A1-4AB9-8837-E208CE08226B}" presName="hierChild2" presStyleCnt="0"/>
      <dgm:spPr/>
    </dgm:pt>
    <dgm:pt modelId="{8D830A37-1A6C-4FE7-BA38-DC2E7BEC9F63}" type="pres">
      <dgm:prSet presAssocID="{0106EEEC-2ED9-48F9-B202-FCC80EF0BF75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BAD85FF-1EBD-423C-914B-01E039A7AFE5}" type="pres">
      <dgm:prSet presAssocID="{0F3CB059-EFF0-4EBB-802A-C2692701A5BE}" presName="hierRoot2" presStyleCnt="0">
        <dgm:presLayoutVars>
          <dgm:hierBranch val="init"/>
        </dgm:presLayoutVars>
      </dgm:prSet>
      <dgm:spPr/>
    </dgm:pt>
    <dgm:pt modelId="{82B320F6-C0F7-46E9-8C3E-B6BE264B85D1}" type="pres">
      <dgm:prSet presAssocID="{0F3CB059-EFF0-4EBB-802A-C2692701A5BE}" presName="rootComposite" presStyleCnt="0"/>
      <dgm:spPr/>
    </dgm:pt>
    <dgm:pt modelId="{5710AED2-7076-4F2A-86A5-CDC72005958C}" type="pres">
      <dgm:prSet presAssocID="{0F3CB059-EFF0-4EBB-802A-C2692701A5BE}" presName="rootText" presStyleLbl="node2" presStyleIdx="0" presStyleCnt="2" custScaleX="82299" custScaleY="57138" custLinFactNeighborX="4658" custLinFactNeighborY="-16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88894B-1807-4CE9-BB06-201A7179C06B}" type="pres">
      <dgm:prSet presAssocID="{0F3CB059-EFF0-4EBB-802A-C2692701A5BE}" presName="rootConnector" presStyleLbl="node2" presStyleIdx="0" presStyleCnt="2"/>
      <dgm:spPr/>
      <dgm:t>
        <a:bodyPr/>
        <a:lstStyle/>
        <a:p>
          <a:endParaRPr lang="ru-RU"/>
        </a:p>
      </dgm:t>
    </dgm:pt>
    <dgm:pt modelId="{1FE1CA04-D6F5-42D2-9F8A-8E79A6956DF9}" type="pres">
      <dgm:prSet presAssocID="{0F3CB059-EFF0-4EBB-802A-C2692701A5BE}" presName="hierChild4" presStyleCnt="0"/>
      <dgm:spPr/>
    </dgm:pt>
    <dgm:pt modelId="{7975FADF-BA56-474F-BEF3-7A2FE184F6F4}" type="pres">
      <dgm:prSet presAssocID="{454C4B1E-1341-4221-B08E-0D475E22CEC7}" presName="Name37" presStyleLbl="parChTrans1D3" presStyleIdx="0" presStyleCnt="2"/>
      <dgm:spPr/>
      <dgm:t>
        <a:bodyPr/>
        <a:lstStyle/>
        <a:p>
          <a:endParaRPr lang="ru-RU"/>
        </a:p>
      </dgm:t>
    </dgm:pt>
    <dgm:pt modelId="{D1D8C6AA-DAF1-444A-8B05-5090D17D14A8}" type="pres">
      <dgm:prSet presAssocID="{08844603-F450-4147-B08C-19188455FEE0}" presName="hierRoot2" presStyleCnt="0">
        <dgm:presLayoutVars>
          <dgm:hierBranch val="init"/>
        </dgm:presLayoutVars>
      </dgm:prSet>
      <dgm:spPr/>
    </dgm:pt>
    <dgm:pt modelId="{546D383A-16F8-4A28-9CF3-84299A44BEE2}" type="pres">
      <dgm:prSet presAssocID="{08844603-F450-4147-B08C-19188455FEE0}" presName="rootComposite" presStyleCnt="0"/>
      <dgm:spPr/>
    </dgm:pt>
    <dgm:pt modelId="{E02AD6CF-0C2D-4C92-9C36-BF54F3248853}" type="pres">
      <dgm:prSet presAssocID="{08844603-F450-4147-B08C-19188455FEE0}" presName="rootText" presStyleLbl="node3" presStyleIdx="0" presStyleCnt="2" custScaleX="57431" custScaleY="57431" custLinFactNeighborX="-3931" custLinFactNeighborY="-509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8B1D5E-80A2-4854-9EBE-717F38521EA2}" type="pres">
      <dgm:prSet presAssocID="{08844603-F450-4147-B08C-19188455FEE0}" presName="rootConnector" presStyleLbl="node3" presStyleIdx="0" presStyleCnt="2"/>
      <dgm:spPr/>
      <dgm:t>
        <a:bodyPr/>
        <a:lstStyle/>
        <a:p>
          <a:endParaRPr lang="ru-RU"/>
        </a:p>
      </dgm:t>
    </dgm:pt>
    <dgm:pt modelId="{1E859702-0236-43D1-B27A-577F7689B670}" type="pres">
      <dgm:prSet presAssocID="{08844603-F450-4147-B08C-19188455FEE0}" presName="hierChild4" presStyleCnt="0"/>
      <dgm:spPr/>
    </dgm:pt>
    <dgm:pt modelId="{CBA4EC6A-3F79-49C3-9614-CC86D5E1479A}" type="pres">
      <dgm:prSet presAssocID="{08844603-F450-4147-B08C-19188455FEE0}" presName="hierChild5" presStyleCnt="0"/>
      <dgm:spPr/>
    </dgm:pt>
    <dgm:pt modelId="{BF69F332-94D6-474F-AB5D-5E2E99A5BA53}" type="pres">
      <dgm:prSet presAssocID="{8AC0F97C-ACE5-496F-9884-592B03EA66D6}" presName="Name37" presStyleLbl="parChTrans1D3" presStyleIdx="1" presStyleCnt="2"/>
      <dgm:spPr/>
      <dgm:t>
        <a:bodyPr/>
        <a:lstStyle/>
        <a:p>
          <a:endParaRPr lang="ru-RU"/>
        </a:p>
      </dgm:t>
    </dgm:pt>
    <dgm:pt modelId="{970CEA7C-973B-45EC-ABA8-71E287D1C498}" type="pres">
      <dgm:prSet presAssocID="{94AF5550-21A2-4D82-92D8-6DCD5F3CCFE5}" presName="hierRoot2" presStyleCnt="0">
        <dgm:presLayoutVars>
          <dgm:hierBranch val="init"/>
        </dgm:presLayoutVars>
      </dgm:prSet>
      <dgm:spPr/>
    </dgm:pt>
    <dgm:pt modelId="{A05C6C0D-EE95-4B0A-AE5B-4651B31D11A4}" type="pres">
      <dgm:prSet presAssocID="{94AF5550-21A2-4D82-92D8-6DCD5F3CCFE5}" presName="rootComposite" presStyleCnt="0"/>
      <dgm:spPr/>
    </dgm:pt>
    <dgm:pt modelId="{7AACA917-8EE8-4C6D-988C-1D8E6C5E4AD0}" type="pres">
      <dgm:prSet presAssocID="{94AF5550-21A2-4D82-92D8-6DCD5F3CCFE5}" presName="rootText" presStyleLbl="node3" presStyleIdx="1" presStyleCnt="2" custScaleX="57052" custScaleY="57052" custLinFactNeighborX="-1722" custLinFactNeighborY="-756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8A2E3C-B301-4168-9AF3-B761E921838F}" type="pres">
      <dgm:prSet presAssocID="{94AF5550-21A2-4D82-92D8-6DCD5F3CCFE5}" presName="rootConnector" presStyleLbl="node3" presStyleIdx="1" presStyleCnt="2"/>
      <dgm:spPr/>
      <dgm:t>
        <a:bodyPr/>
        <a:lstStyle/>
        <a:p>
          <a:endParaRPr lang="ru-RU"/>
        </a:p>
      </dgm:t>
    </dgm:pt>
    <dgm:pt modelId="{AE3FB0D1-CE48-4188-A33D-5A07E31E84C3}" type="pres">
      <dgm:prSet presAssocID="{94AF5550-21A2-4D82-92D8-6DCD5F3CCFE5}" presName="hierChild4" presStyleCnt="0"/>
      <dgm:spPr/>
    </dgm:pt>
    <dgm:pt modelId="{D9338F0A-3A34-4D46-9559-0262BED11C4B}" type="pres">
      <dgm:prSet presAssocID="{94AF5550-21A2-4D82-92D8-6DCD5F3CCFE5}" presName="hierChild5" presStyleCnt="0"/>
      <dgm:spPr/>
    </dgm:pt>
    <dgm:pt modelId="{F5FC4127-717E-4419-B0F5-1842F73EA026}" type="pres">
      <dgm:prSet presAssocID="{0F3CB059-EFF0-4EBB-802A-C2692701A5BE}" presName="hierChild5" presStyleCnt="0"/>
      <dgm:spPr/>
    </dgm:pt>
    <dgm:pt modelId="{B968E92E-B893-40E5-A90C-08BDA6EB7504}" type="pres">
      <dgm:prSet presAssocID="{DDA41ED1-76FC-4106-8070-71EF17224B3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42D20BF-FE59-45EC-8261-8B1F27FD1A74}" type="pres">
      <dgm:prSet presAssocID="{56020C6D-E4C5-4104-AEE1-BD31A00B3884}" presName="hierRoot2" presStyleCnt="0">
        <dgm:presLayoutVars>
          <dgm:hierBranch val="init"/>
        </dgm:presLayoutVars>
      </dgm:prSet>
      <dgm:spPr/>
    </dgm:pt>
    <dgm:pt modelId="{B579D070-721C-4E2D-A5A2-409433D78A8C}" type="pres">
      <dgm:prSet presAssocID="{56020C6D-E4C5-4104-AEE1-BD31A00B3884}" presName="rootComposite" presStyleCnt="0"/>
      <dgm:spPr/>
    </dgm:pt>
    <dgm:pt modelId="{9173116F-66DB-4363-A60F-F6D67243442A}" type="pres">
      <dgm:prSet presAssocID="{56020C6D-E4C5-4104-AEE1-BD31A00B3884}" presName="rootText" presStyleLbl="node2" presStyleIdx="1" presStyleCnt="2" custScaleX="75986" custScaleY="58884" custLinFactNeighborX="-6976" custLinFactNeighborY="-16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51AA4D-8199-4D82-93F5-921B7E582171}" type="pres">
      <dgm:prSet presAssocID="{56020C6D-E4C5-4104-AEE1-BD31A00B3884}" presName="rootConnector" presStyleLbl="node2" presStyleIdx="1" presStyleCnt="2"/>
      <dgm:spPr/>
      <dgm:t>
        <a:bodyPr/>
        <a:lstStyle/>
        <a:p>
          <a:endParaRPr lang="ru-RU"/>
        </a:p>
      </dgm:t>
    </dgm:pt>
    <dgm:pt modelId="{96DAD5BB-0AF9-419D-B464-87D1E9BE9C3A}" type="pres">
      <dgm:prSet presAssocID="{56020C6D-E4C5-4104-AEE1-BD31A00B3884}" presName="hierChild4" presStyleCnt="0"/>
      <dgm:spPr/>
    </dgm:pt>
    <dgm:pt modelId="{B98829C4-E7CC-4B96-B4FD-D26ABC971675}" type="pres">
      <dgm:prSet presAssocID="{56020C6D-E4C5-4104-AEE1-BD31A00B3884}" presName="hierChild5" presStyleCnt="0"/>
      <dgm:spPr/>
    </dgm:pt>
    <dgm:pt modelId="{287E9B2D-8606-4D8B-AB84-F441EDC963D6}" type="pres">
      <dgm:prSet presAssocID="{289BAEBD-48A1-4AB9-8837-E208CE08226B}" presName="hierChild3" presStyleCnt="0"/>
      <dgm:spPr/>
    </dgm:pt>
  </dgm:ptLst>
  <dgm:cxnLst>
    <dgm:cxn modelId="{5F3F1D57-68F7-4CC9-9CCD-9B22C1A20CCF}" srcId="{0F3CB059-EFF0-4EBB-802A-C2692701A5BE}" destId="{08844603-F450-4147-B08C-19188455FEE0}" srcOrd="0" destOrd="0" parTransId="{454C4B1E-1341-4221-B08E-0D475E22CEC7}" sibTransId="{4DB625CA-ADDB-45FB-9519-BD6259BC8042}"/>
    <dgm:cxn modelId="{18B2CAB9-5E2B-4F5C-A058-604CEC2F1092}" type="presOf" srcId="{F4D92F24-91E4-43DA-BA13-A43C48B57E9D}" destId="{AEFA0A58-317C-4161-8E6D-300AC599B6F5}" srcOrd="0" destOrd="0" presId="urn:microsoft.com/office/officeart/2005/8/layout/orgChart1"/>
    <dgm:cxn modelId="{E9968113-5CE0-4D89-B6E3-693610860BB7}" type="presOf" srcId="{0F3CB059-EFF0-4EBB-802A-C2692701A5BE}" destId="{5710AED2-7076-4F2A-86A5-CDC72005958C}" srcOrd="0" destOrd="0" presId="urn:microsoft.com/office/officeart/2005/8/layout/orgChart1"/>
    <dgm:cxn modelId="{39FB9F75-E411-404F-9EC1-184A1E433A6B}" srcId="{F4D92F24-91E4-43DA-BA13-A43C48B57E9D}" destId="{289BAEBD-48A1-4AB9-8837-E208CE08226B}" srcOrd="0" destOrd="0" parTransId="{44607A86-791A-45D2-A21D-C48BF2A280A8}" sibTransId="{78CA1503-9F47-48AE-9472-604B644CD1EA}"/>
    <dgm:cxn modelId="{46E0AB4B-B809-4C0B-9700-0ABA091F49A5}" type="presOf" srcId="{289BAEBD-48A1-4AB9-8837-E208CE08226B}" destId="{CCF05C43-7FC8-4B64-B740-8A8133AAF240}" srcOrd="1" destOrd="0" presId="urn:microsoft.com/office/officeart/2005/8/layout/orgChart1"/>
    <dgm:cxn modelId="{8D5358AA-264B-4A82-91B7-F4E35F68193B}" srcId="{0F3CB059-EFF0-4EBB-802A-C2692701A5BE}" destId="{94AF5550-21A2-4D82-92D8-6DCD5F3CCFE5}" srcOrd="1" destOrd="0" parTransId="{8AC0F97C-ACE5-496F-9884-592B03EA66D6}" sibTransId="{50653840-F7B0-483A-9986-51D77F9897CD}"/>
    <dgm:cxn modelId="{7CE37B8F-53EC-421D-A2A9-FC009592F010}" type="presOf" srcId="{8AC0F97C-ACE5-496F-9884-592B03EA66D6}" destId="{BF69F332-94D6-474F-AB5D-5E2E99A5BA53}" srcOrd="0" destOrd="0" presId="urn:microsoft.com/office/officeart/2005/8/layout/orgChart1"/>
    <dgm:cxn modelId="{2495CFEF-9DDA-4C52-AD58-F1AD5D71AC38}" type="presOf" srcId="{08844603-F450-4147-B08C-19188455FEE0}" destId="{E02AD6CF-0C2D-4C92-9C36-BF54F3248853}" srcOrd="0" destOrd="0" presId="urn:microsoft.com/office/officeart/2005/8/layout/orgChart1"/>
    <dgm:cxn modelId="{7A6D58CE-F181-4B66-A985-ACEF215A194E}" type="presOf" srcId="{94AF5550-21A2-4D82-92D8-6DCD5F3CCFE5}" destId="{7AACA917-8EE8-4C6D-988C-1D8E6C5E4AD0}" srcOrd="0" destOrd="0" presId="urn:microsoft.com/office/officeart/2005/8/layout/orgChart1"/>
    <dgm:cxn modelId="{9988F79E-C359-4425-A7F4-88EA0FFE2DF4}" type="presOf" srcId="{454C4B1E-1341-4221-B08E-0D475E22CEC7}" destId="{7975FADF-BA56-474F-BEF3-7A2FE184F6F4}" srcOrd="0" destOrd="0" presId="urn:microsoft.com/office/officeart/2005/8/layout/orgChart1"/>
    <dgm:cxn modelId="{20BC6708-7668-484F-A057-B5860D88A216}" type="presOf" srcId="{56020C6D-E4C5-4104-AEE1-BD31A00B3884}" destId="{6C51AA4D-8199-4D82-93F5-921B7E582171}" srcOrd="1" destOrd="0" presId="urn:microsoft.com/office/officeart/2005/8/layout/orgChart1"/>
    <dgm:cxn modelId="{2B33A217-2CA5-4DD3-AD27-46405564CAE3}" srcId="{289BAEBD-48A1-4AB9-8837-E208CE08226B}" destId="{0F3CB059-EFF0-4EBB-802A-C2692701A5BE}" srcOrd="0" destOrd="0" parTransId="{0106EEEC-2ED9-48F9-B202-FCC80EF0BF75}" sibTransId="{A19B353D-8C51-437F-8A99-9FDDD848FDF1}"/>
    <dgm:cxn modelId="{B4806243-4CDC-46FD-9342-FB27C14765A0}" type="presOf" srcId="{94AF5550-21A2-4D82-92D8-6DCD5F3CCFE5}" destId="{198A2E3C-B301-4168-9AF3-B761E921838F}" srcOrd="1" destOrd="0" presId="urn:microsoft.com/office/officeart/2005/8/layout/orgChart1"/>
    <dgm:cxn modelId="{F39643A5-3841-4332-A516-A5540BEC7F1A}" srcId="{289BAEBD-48A1-4AB9-8837-E208CE08226B}" destId="{56020C6D-E4C5-4104-AEE1-BD31A00B3884}" srcOrd="1" destOrd="0" parTransId="{DDA41ED1-76FC-4106-8070-71EF17224B30}" sibTransId="{DD7BE162-E8FF-4A3B-A2E8-1D89E0386C2B}"/>
    <dgm:cxn modelId="{B0207E61-6D8A-49EA-B7CF-8EAB90C1110E}" type="presOf" srcId="{08844603-F450-4147-B08C-19188455FEE0}" destId="{618B1D5E-80A2-4854-9EBE-717F38521EA2}" srcOrd="1" destOrd="0" presId="urn:microsoft.com/office/officeart/2005/8/layout/orgChart1"/>
    <dgm:cxn modelId="{C5E8599A-FD60-41AB-AFDB-B5693F4A96AE}" type="presOf" srcId="{289BAEBD-48A1-4AB9-8837-E208CE08226B}" destId="{FEAB89E8-B067-4710-B900-1FFB6CE135F3}" srcOrd="0" destOrd="0" presId="urn:microsoft.com/office/officeart/2005/8/layout/orgChart1"/>
    <dgm:cxn modelId="{6B683A8D-289B-4D50-8191-26F03970CA22}" type="presOf" srcId="{DDA41ED1-76FC-4106-8070-71EF17224B30}" destId="{B968E92E-B893-40E5-A90C-08BDA6EB7504}" srcOrd="0" destOrd="0" presId="urn:microsoft.com/office/officeart/2005/8/layout/orgChart1"/>
    <dgm:cxn modelId="{C439E532-BE30-44C5-BC44-B137033ABDC0}" type="presOf" srcId="{0F3CB059-EFF0-4EBB-802A-C2692701A5BE}" destId="{CB88894B-1807-4CE9-BB06-201A7179C06B}" srcOrd="1" destOrd="0" presId="urn:microsoft.com/office/officeart/2005/8/layout/orgChart1"/>
    <dgm:cxn modelId="{5CF0722C-547B-4BEA-9173-5214388AA1D8}" type="presOf" srcId="{56020C6D-E4C5-4104-AEE1-BD31A00B3884}" destId="{9173116F-66DB-4363-A60F-F6D67243442A}" srcOrd="0" destOrd="0" presId="urn:microsoft.com/office/officeart/2005/8/layout/orgChart1"/>
    <dgm:cxn modelId="{D00F2F45-690D-4EB0-A3F9-6EE9FB84B946}" type="presOf" srcId="{0106EEEC-2ED9-48F9-B202-FCC80EF0BF75}" destId="{8D830A37-1A6C-4FE7-BA38-DC2E7BEC9F63}" srcOrd="0" destOrd="0" presId="urn:microsoft.com/office/officeart/2005/8/layout/orgChart1"/>
    <dgm:cxn modelId="{3CFBDFD6-6923-4FCF-BDFA-9F5CE8594005}" type="presParOf" srcId="{AEFA0A58-317C-4161-8E6D-300AC599B6F5}" destId="{0C72947D-C997-40DF-9FE2-6DB27513B1CA}" srcOrd="0" destOrd="0" presId="urn:microsoft.com/office/officeart/2005/8/layout/orgChart1"/>
    <dgm:cxn modelId="{9FE5756E-5EFB-4D3C-B4C4-54E14F61B6AB}" type="presParOf" srcId="{0C72947D-C997-40DF-9FE2-6DB27513B1CA}" destId="{50474FF7-5D98-41D9-A085-DD902686EAB1}" srcOrd="0" destOrd="0" presId="urn:microsoft.com/office/officeart/2005/8/layout/orgChart1"/>
    <dgm:cxn modelId="{F2CECE77-3B8B-4135-9B3D-3DB745CF4EFA}" type="presParOf" srcId="{50474FF7-5D98-41D9-A085-DD902686EAB1}" destId="{FEAB89E8-B067-4710-B900-1FFB6CE135F3}" srcOrd="0" destOrd="0" presId="urn:microsoft.com/office/officeart/2005/8/layout/orgChart1"/>
    <dgm:cxn modelId="{2E9B44B0-16D9-4D5C-9EAF-008B6D78A11A}" type="presParOf" srcId="{50474FF7-5D98-41D9-A085-DD902686EAB1}" destId="{CCF05C43-7FC8-4B64-B740-8A8133AAF240}" srcOrd="1" destOrd="0" presId="urn:microsoft.com/office/officeart/2005/8/layout/orgChart1"/>
    <dgm:cxn modelId="{86C9910F-9207-44C4-9D6C-2CE35D861700}" type="presParOf" srcId="{0C72947D-C997-40DF-9FE2-6DB27513B1CA}" destId="{4E628BAD-444C-4352-964B-DDC4320555CF}" srcOrd="1" destOrd="0" presId="urn:microsoft.com/office/officeart/2005/8/layout/orgChart1"/>
    <dgm:cxn modelId="{CB520D63-81E6-43F6-AE57-FDB9922FCB74}" type="presParOf" srcId="{4E628BAD-444C-4352-964B-DDC4320555CF}" destId="{8D830A37-1A6C-4FE7-BA38-DC2E7BEC9F63}" srcOrd="0" destOrd="0" presId="urn:microsoft.com/office/officeart/2005/8/layout/orgChart1"/>
    <dgm:cxn modelId="{5962663A-B6DD-4237-88DA-BCD5BDEE52EA}" type="presParOf" srcId="{4E628BAD-444C-4352-964B-DDC4320555CF}" destId="{5BAD85FF-1EBD-423C-914B-01E039A7AFE5}" srcOrd="1" destOrd="0" presId="urn:microsoft.com/office/officeart/2005/8/layout/orgChart1"/>
    <dgm:cxn modelId="{5CB1A078-E91E-4CE9-A5CB-CD6F2712626E}" type="presParOf" srcId="{5BAD85FF-1EBD-423C-914B-01E039A7AFE5}" destId="{82B320F6-C0F7-46E9-8C3E-B6BE264B85D1}" srcOrd="0" destOrd="0" presId="urn:microsoft.com/office/officeart/2005/8/layout/orgChart1"/>
    <dgm:cxn modelId="{BB09C740-E1FE-496D-8D82-89453EC45DC0}" type="presParOf" srcId="{82B320F6-C0F7-46E9-8C3E-B6BE264B85D1}" destId="{5710AED2-7076-4F2A-86A5-CDC72005958C}" srcOrd="0" destOrd="0" presId="urn:microsoft.com/office/officeart/2005/8/layout/orgChart1"/>
    <dgm:cxn modelId="{85C2E429-EB38-49EC-81DB-A128399076A1}" type="presParOf" srcId="{82B320F6-C0F7-46E9-8C3E-B6BE264B85D1}" destId="{CB88894B-1807-4CE9-BB06-201A7179C06B}" srcOrd="1" destOrd="0" presId="urn:microsoft.com/office/officeart/2005/8/layout/orgChart1"/>
    <dgm:cxn modelId="{EF93F6A3-5603-4E8F-9EA5-2C5E4C2BB573}" type="presParOf" srcId="{5BAD85FF-1EBD-423C-914B-01E039A7AFE5}" destId="{1FE1CA04-D6F5-42D2-9F8A-8E79A6956DF9}" srcOrd="1" destOrd="0" presId="urn:microsoft.com/office/officeart/2005/8/layout/orgChart1"/>
    <dgm:cxn modelId="{D8F2E7D1-AC22-4861-8242-1435EB9F5B5B}" type="presParOf" srcId="{1FE1CA04-D6F5-42D2-9F8A-8E79A6956DF9}" destId="{7975FADF-BA56-474F-BEF3-7A2FE184F6F4}" srcOrd="0" destOrd="0" presId="urn:microsoft.com/office/officeart/2005/8/layout/orgChart1"/>
    <dgm:cxn modelId="{5C7DE62D-0E5B-4638-AEEC-53350633EECD}" type="presParOf" srcId="{1FE1CA04-D6F5-42D2-9F8A-8E79A6956DF9}" destId="{D1D8C6AA-DAF1-444A-8B05-5090D17D14A8}" srcOrd="1" destOrd="0" presId="urn:microsoft.com/office/officeart/2005/8/layout/orgChart1"/>
    <dgm:cxn modelId="{B47A53B0-4CE5-4ED1-819B-566614B06D00}" type="presParOf" srcId="{D1D8C6AA-DAF1-444A-8B05-5090D17D14A8}" destId="{546D383A-16F8-4A28-9CF3-84299A44BEE2}" srcOrd="0" destOrd="0" presId="urn:microsoft.com/office/officeart/2005/8/layout/orgChart1"/>
    <dgm:cxn modelId="{B2B230EB-CC69-40DD-98E2-6F89AEA3584D}" type="presParOf" srcId="{546D383A-16F8-4A28-9CF3-84299A44BEE2}" destId="{E02AD6CF-0C2D-4C92-9C36-BF54F3248853}" srcOrd="0" destOrd="0" presId="urn:microsoft.com/office/officeart/2005/8/layout/orgChart1"/>
    <dgm:cxn modelId="{DC66745A-907D-4774-9110-2E2C64B769EF}" type="presParOf" srcId="{546D383A-16F8-4A28-9CF3-84299A44BEE2}" destId="{618B1D5E-80A2-4854-9EBE-717F38521EA2}" srcOrd="1" destOrd="0" presId="urn:microsoft.com/office/officeart/2005/8/layout/orgChart1"/>
    <dgm:cxn modelId="{1E430E73-7CD1-484D-BCB4-CC0C1E249127}" type="presParOf" srcId="{D1D8C6AA-DAF1-444A-8B05-5090D17D14A8}" destId="{1E859702-0236-43D1-B27A-577F7689B670}" srcOrd="1" destOrd="0" presId="urn:microsoft.com/office/officeart/2005/8/layout/orgChart1"/>
    <dgm:cxn modelId="{E38CAB31-D8A7-4029-9A87-A27352EE551F}" type="presParOf" srcId="{D1D8C6AA-DAF1-444A-8B05-5090D17D14A8}" destId="{CBA4EC6A-3F79-49C3-9614-CC86D5E1479A}" srcOrd="2" destOrd="0" presId="urn:microsoft.com/office/officeart/2005/8/layout/orgChart1"/>
    <dgm:cxn modelId="{173008B8-BA60-4DC2-BB27-D8D9722E8A43}" type="presParOf" srcId="{1FE1CA04-D6F5-42D2-9F8A-8E79A6956DF9}" destId="{BF69F332-94D6-474F-AB5D-5E2E99A5BA53}" srcOrd="2" destOrd="0" presId="urn:microsoft.com/office/officeart/2005/8/layout/orgChart1"/>
    <dgm:cxn modelId="{6AF5853F-C734-4A5F-AC6A-4D10E587AF5D}" type="presParOf" srcId="{1FE1CA04-D6F5-42D2-9F8A-8E79A6956DF9}" destId="{970CEA7C-973B-45EC-ABA8-71E287D1C498}" srcOrd="3" destOrd="0" presId="urn:microsoft.com/office/officeart/2005/8/layout/orgChart1"/>
    <dgm:cxn modelId="{D0B5D176-B6FC-4BB8-91AC-7661FEE694F5}" type="presParOf" srcId="{970CEA7C-973B-45EC-ABA8-71E287D1C498}" destId="{A05C6C0D-EE95-4B0A-AE5B-4651B31D11A4}" srcOrd="0" destOrd="0" presId="urn:microsoft.com/office/officeart/2005/8/layout/orgChart1"/>
    <dgm:cxn modelId="{C6C608B7-296F-4EA0-9A04-2CB0588B6B2F}" type="presParOf" srcId="{A05C6C0D-EE95-4B0A-AE5B-4651B31D11A4}" destId="{7AACA917-8EE8-4C6D-988C-1D8E6C5E4AD0}" srcOrd="0" destOrd="0" presId="urn:microsoft.com/office/officeart/2005/8/layout/orgChart1"/>
    <dgm:cxn modelId="{116E86A4-D33C-4B51-8BF1-E71A1879B7DE}" type="presParOf" srcId="{A05C6C0D-EE95-4B0A-AE5B-4651B31D11A4}" destId="{198A2E3C-B301-4168-9AF3-B761E921838F}" srcOrd="1" destOrd="0" presId="urn:microsoft.com/office/officeart/2005/8/layout/orgChart1"/>
    <dgm:cxn modelId="{B29D3C39-0B5F-4239-A767-9D078E11BB03}" type="presParOf" srcId="{970CEA7C-973B-45EC-ABA8-71E287D1C498}" destId="{AE3FB0D1-CE48-4188-A33D-5A07E31E84C3}" srcOrd="1" destOrd="0" presId="urn:microsoft.com/office/officeart/2005/8/layout/orgChart1"/>
    <dgm:cxn modelId="{65E1E948-FFBA-4A7D-8078-8CD3F5C7C637}" type="presParOf" srcId="{970CEA7C-973B-45EC-ABA8-71E287D1C498}" destId="{D9338F0A-3A34-4D46-9559-0262BED11C4B}" srcOrd="2" destOrd="0" presId="urn:microsoft.com/office/officeart/2005/8/layout/orgChart1"/>
    <dgm:cxn modelId="{38FC7F80-775E-4E78-A082-DEAFB310097F}" type="presParOf" srcId="{5BAD85FF-1EBD-423C-914B-01E039A7AFE5}" destId="{F5FC4127-717E-4419-B0F5-1842F73EA026}" srcOrd="2" destOrd="0" presId="urn:microsoft.com/office/officeart/2005/8/layout/orgChart1"/>
    <dgm:cxn modelId="{5C03BA17-295D-4DB5-B8AB-D9DE0AFB3208}" type="presParOf" srcId="{4E628BAD-444C-4352-964B-DDC4320555CF}" destId="{B968E92E-B893-40E5-A90C-08BDA6EB7504}" srcOrd="2" destOrd="0" presId="urn:microsoft.com/office/officeart/2005/8/layout/orgChart1"/>
    <dgm:cxn modelId="{47E605FF-5C6D-460A-A47F-EBC6BFD3C9B6}" type="presParOf" srcId="{4E628BAD-444C-4352-964B-DDC4320555CF}" destId="{442D20BF-FE59-45EC-8261-8B1F27FD1A74}" srcOrd="3" destOrd="0" presId="urn:microsoft.com/office/officeart/2005/8/layout/orgChart1"/>
    <dgm:cxn modelId="{5E665444-06B5-46DD-AD3D-BA323D2D5453}" type="presParOf" srcId="{442D20BF-FE59-45EC-8261-8B1F27FD1A74}" destId="{B579D070-721C-4E2D-A5A2-409433D78A8C}" srcOrd="0" destOrd="0" presId="urn:microsoft.com/office/officeart/2005/8/layout/orgChart1"/>
    <dgm:cxn modelId="{CBB5B157-51F6-46D3-B486-6AF15607DBA1}" type="presParOf" srcId="{B579D070-721C-4E2D-A5A2-409433D78A8C}" destId="{9173116F-66DB-4363-A60F-F6D67243442A}" srcOrd="0" destOrd="0" presId="urn:microsoft.com/office/officeart/2005/8/layout/orgChart1"/>
    <dgm:cxn modelId="{312A6E07-49E8-45FF-8229-1F00090A29F4}" type="presParOf" srcId="{B579D070-721C-4E2D-A5A2-409433D78A8C}" destId="{6C51AA4D-8199-4D82-93F5-921B7E582171}" srcOrd="1" destOrd="0" presId="urn:microsoft.com/office/officeart/2005/8/layout/orgChart1"/>
    <dgm:cxn modelId="{914D8B07-8B1B-4011-AE3C-E2564FC6A283}" type="presParOf" srcId="{442D20BF-FE59-45EC-8261-8B1F27FD1A74}" destId="{96DAD5BB-0AF9-419D-B464-87D1E9BE9C3A}" srcOrd="1" destOrd="0" presId="urn:microsoft.com/office/officeart/2005/8/layout/orgChart1"/>
    <dgm:cxn modelId="{1D0FC46E-2A71-4099-9011-31D9502E9BDF}" type="presParOf" srcId="{442D20BF-FE59-45EC-8261-8B1F27FD1A74}" destId="{B98829C4-E7CC-4B96-B4FD-D26ABC971675}" srcOrd="2" destOrd="0" presId="urn:microsoft.com/office/officeart/2005/8/layout/orgChart1"/>
    <dgm:cxn modelId="{2C4EBAB2-A382-4119-A257-2726530C63D6}" type="presParOf" srcId="{0C72947D-C997-40DF-9FE2-6DB27513B1CA}" destId="{287E9B2D-8606-4D8B-AB84-F441EDC963D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10/8/2016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10/8/2016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10/8/2016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10/8/2016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771550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ТРАНЗИСТОРНОЕ ПЕРЕКЛЮЧЕНИЕ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182323"/>
            <a:ext cx="2614532" cy="35145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202190"/>
            <a:ext cx="2972914" cy="351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95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131590"/>
            <a:ext cx="561975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2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560" y="-16069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Транзистор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720526"/>
            <a:ext cx="34381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/>
              <a:t>Транзи́стор</a:t>
            </a:r>
            <a:r>
              <a:rPr lang="ru-RU" b="1" i="1" dirty="0" smtClean="0"/>
              <a:t> </a:t>
            </a:r>
            <a:r>
              <a:rPr lang="ru-RU" i="1" dirty="0" smtClean="0"/>
              <a:t>—</a:t>
            </a:r>
            <a:r>
              <a:rPr lang="ru-RU" i="1" dirty="0"/>
              <a:t> радиоэлектронный компонент из полупроводникового материала, обычно с тремя выводами, позволяющий входным сигналом управлять током в электрической цепи.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16667">
            <a:off x="2234432" y="1666188"/>
            <a:ext cx="1095364" cy="16379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284204"/>
            <a:ext cx="3848416" cy="1736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6350">
            <a:off x="3392997" y="1006616"/>
            <a:ext cx="1422810" cy="132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62" y="-92546"/>
            <a:ext cx="6707088" cy="857250"/>
          </a:xfrm>
        </p:spPr>
        <p:txBody>
          <a:bodyPr/>
          <a:lstStyle/>
          <a:p>
            <a:pPr algn="ctr"/>
            <a:r>
              <a:rPr lang="en-US" dirty="0" smtClean="0"/>
              <a:t>P-N-P </a:t>
            </a:r>
            <a:r>
              <a:rPr lang="ru-RU" dirty="0" smtClean="0"/>
              <a:t>и </a:t>
            </a:r>
            <a:r>
              <a:rPr lang="en-US" dirty="0" smtClean="0"/>
              <a:t>N-P-N</a:t>
            </a:r>
            <a:endParaRPr lang="en-US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361503"/>
              </p:ext>
            </p:extLst>
          </p:nvPr>
        </p:nvGraphicFramePr>
        <p:xfrm>
          <a:off x="1547664" y="1203598"/>
          <a:ext cx="6707187" cy="3531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6470" y="2787774"/>
            <a:ext cx="283845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95586"/>
            <a:ext cx="2301446" cy="2512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275606"/>
            <a:ext cx="1971675" cy="21526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365187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/>
              <a:t>Вы можете представить себе биполярный транзистор устройством, внутри которого находится кнопочный переключатель, позволяющий соединять коллектор и эмиттер. В n-p-n-транзисторах кнопку нажимает небольшой положительный потенциал</a:t>
            </a:r>
            <a:endParaRPr lang="ru-RU" sz="14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67536" y="3574200"/>
            <a:ext cx="37261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В p-n-p-транзисторах небольшой отрицательный потенциал создает такой же эффект. Стрелки показывают направление «потока положительных зарядов».</a:t>
            </a:r>
          </a:p>
        </p:txBody>
      </p:sp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987574"/>
            <a:ext cx="5017439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Реле или транзистор?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0592" t="41061" r="29180" b="28538"/>
          <a:stretch/>
        </p:blipFill>
        <p:spPr>
          <a:xfrm>
            <a:off x="1933890" y="555526"/>
            <a:ext cx="641525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3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784" y="843558"/>
            <a:ext cx="3264569" cy="372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62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915566"/>
            <a:ext cx="1656184" cy="396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843558"/>
            <a:ext cx="3406527" cy="31022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5896" y="394578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i="1" dirty="0"/>
              <a:t>Следует запомнить, что транзисторы на монтажных и принципиальных схемах всегда обозначаются буквой Q1: S1 — кнопочный переключатель без фиксации, типа Выкл. (Вкл.); R1 — резистор с сопротивлением 180 Ом; R2 — резистор с сопротивлением 10 кОм; R3 — резистор с сопротивлением 680 Ом; Q1 — транзистор 2N2222 или аналогичный ему; D1 — светодиод.</a:t>
            </a:r>
          </a:p>
        </p:txBody>
      </p:sp>
    </p:spTree>
    <p:extLst>
      <p:ext uri="{BB962C8B-B14F-4D97-AF65-F5344CB8AC3E}">
        <p14:creationId xmlns:p14="http://schemas.microsoft.com/office/powerpoint/2010/main" val="2589577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03848" y="-92546"/>
            <a:ext cx="4752528" cy="857250"/>
          </a:xfrm>
        </p:spPr>
        <p:txBody>
          <a:bodyPr/>
          <a:lstStyle/>
          <a:p>
            <a:r>
              <a:rPr lang="ru-RU" dirty="0" smtClean="0"/>
              <a:t>Наблюдение тока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843558"/>
            <a:ext cx="1983439" cy="33940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11960" y="1203598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 </a:t>
            </a:r>
            <a:r>
              <a:rPr lang="ru-RU" i="1" dirty="0" smtClean="0"/>
              <a:t>  Значения </a:t>
            </a:r>
            <a:r>
              <a:rPr lang="ru-RU" i="1" dirty="0"/>
              <a:t>компонентов: R1 — резистор с сопротивлением 180 Ом; R2 — резистор с сопротивлением 10 кОм; R3 — резистор с сопротивлением 180 Ом; R4 — резистор с сопротивлением 10 кОм; P1 — потенциометр с линейной характеристикой и сопротивлением 1 МОм; Q1 — транзистор типа 2N2222.</a:t>
            </a:r>
          </a:p>
        </p:txBody>
      </p:sp>
    </p:spTree>
    <p:extLst>
      <p:ext uri="{BB962C8B-B14F-4D97-AF65-F5344CB8AC3E}">
        <p14:creationId xmlns:p14="http://schemas.microsoft.com/office/powerpoint/2010/main" val="655534236"/>
      </p:ext>
    </p:extLst>
  </p:cSld>
  <p:clrMapOvr>
    <a:masterClrMapping/>
  </p:clrMapOvr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6. Очень простое переключение</Template>
  <TotalTime>160</TotalTime>
  <Words>186</Words>
  <Application>Microsoft Office PowerPoint</Application>
  <PresentationFormat>Экран (16:9)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6. Очень простое переключение</vt:lpstr>
      <vt:lpstr>ТРАНЗИСТОРНОЕ ПЕРЕКЛЮЧЕНИЕ</vt:lpstr>
      <vt:lpstr>Транзистор</vt:lpstr>
      <vt:lpstr>P-N-P и N-P-N</vt:lpstr>
      <vt:lpstr>Презентация PowerPoint</vt:lpstr>
      <vt:lpstr>Презентация PowerPoint</vt:lpstr>
      <vt:lpstr>Реле или транзистор?</vt:lpstr>
      <vt:lpstr>Презентация PowerPoint</vt:lpstr>
      <vt:lpstr>Презентация PowerPoint</vt:lpstr>
      <vt:lpstr>Наблюдение тока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Лиля</cp:lastModifiedBy>
  <cp:revision>16</cp:revision>
  <dcterms:created xsi:type="dcterms:W3CDTF">2015-12-27T22:02:23Z</dcterms:created>
  <dcterms:modified xsi:type="dcterms:W3CDTF">2016-10-08T06:10:13Z</dcterms:modified>
</cp:coreProperties>
</file>